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04" autoAdjust="0"/>
  </p:normalViewPr>
  <p:slideViewPr>
    <p:cSldViewPr snapToGrid="0">
      <p:cViewPr>
        <p:scale>
          <a:sx n="75" d="100"/>
          <a:sy n="75" d="100"/>
        </p:scale>
        <p:origin x="1074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75734" y="1246305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13086</TotalTime>
  <Words>268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151</cp:revision>
  <dcterms:created xsi:type="dcterms:W3CDTF">2016-12-17T21:27:02Z</dcterms:created>
  <dcterms:modified xsi:type="dcterms:W3CDTF">2017-05-30T21:45:32Z</dcterms:modified>
</cp:coreProperties>
</file>